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47ED-52FE-4A1C-8ADC-F22F2D0FF97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330F-9348-4A19-851A-80B4147AD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47ED-52FE-4A1C-8ADC-F22F2D0FF97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330F-9348-4A19-851A-80B4147AD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47ED-52FE-4A1C-8ADC-F22F2D0FF97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330F-9348-4A19-851A-80B4147AD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47ED-52FE-4A1C-8ADC-F22F2D0FF97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330F-9348-4A19-851A-80B4147AD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47ED-52FE-4A1C-8ADC-F22F2D0FF97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330F-9348-4A19-851A-80B4147AD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47ED-52FE-4A1C-8ADC-F22F2D0FF97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330F-9348-4A19-851A-80B4147AD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47ED-52FE-4A1C-8ADC-F22F2D0FF97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330F-9348-4A19-851A-80B4147AD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47ED-52FE-4A1C-8ADC-F22F2D0FF97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330F-9348-4A19-851A-80B4147AD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47ED-52FE-4A1C-8ADC-F22F2D0FF97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330F-9348-4A19-851A-80B4147AD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47ED-52FE-4A1C-8ADC-F22F2D0FF97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330F-9348-4A19-851A-80B4147AD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47ED-52FE-4A1C-8ADC-F22F2D0FF97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330F-9348-4A19-851A-80B4147AD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047ED-52FE-4A1C-8ADC-F22F2D0FF97F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B330F-9348-4A19-851A-80B4147AD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8000" dirty="0" smtClean="0"/>
              <a:t>Hi I'm Latia and I'm here to help you on finding a Good prom date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6000" dirty="0" smtClean="0"/>
              <a:t>First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6000" dirty="0"/>
              <a:t>If you have a boyfriend/girlfriend let them know how you feel and how important prom night is for you.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Second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sz="6500" dirty="0"/>
              <a:t>When choosing a friend choose someone you can trust!! And inform the person you are just going as friends and nothing else.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Third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sz="6500" dirty="0"/>
              <a:t>If you can’t find someone to go with try group dating which is when you get a bunch of friends and all go together.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6000" u="sng" dirty="0"/>
              <a:t>Some extra tips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en-US" sz="24000" dirty="0"/>
              <a:t>choose a unique way to ask your candidate to </a:t>
            </a:r>
            <a:r>
              <a:rPr lang="en-US" sz="24000" dirty="0" smtClean="0"/>
              <a:t>prom.</a:t>
            </a:r>
            <a:endParaRPr lang="en-US" sz="24000" dirty="0"/>
          </a:p>
          <a:p>
            <a:pPr lvl="0"/>
            <a:r>
              <a:rPr lang="en-US" sz="24000" dirty="0"/>
              <a:t>Be </a:t>
            </a:r>
            <a:r>
              <a:rPr lang="en-US" sz="24000" dirty="0" smtClean="0"/>
              <a:t>nice(you don’t want to scare your date away)</a:t>
            </a:r>
          </a:p>
          <a:p>
            <a:r>
              <a:rPr lang="en-US" sz="24000" dirty="0"/>
              <a:t>Don’t stress </a:t>
            </a:r>
            <a:r>
              <a:rPr lang="en-US" sz="24000" dirty="0" smtClean="0"/>
              <a:t>out</a:t>
            </a:r>
          </a:p>
          <a:p>
            <a:pPr lvl="0"/>
            <a:r>
              <a:rPr lang="en-US" sz="24000" dirty="0"/>
              <a:t>Space out work that has to be done</a:t>
            </a:r>
          </a:p>
          <a:p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So Remember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6000" dirty="0" smtClean="0"/>
              <a:t>Choose a date you trust and will have fun with because you will remember prom for the rest of your life</a:t>
            </a:r>
          </a:p>
          <a:p>
            <a:r>
              <a:rPr lang="en-US" sz="6000" dirty="0" smtClean="0"/>
              <a:t>HAVE FUN and good luck</a:t>
            </a:r>
            <a:r>
              <a:rPr lang="en-US" dirty="0" smtClean="0"/>
              <a:t>!!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151</Words>
  <Application>Microsoft Office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Hi I'm Latia and I'm here to help you on finding a Good prom date</vt:lpstr>
      <vt:lpstr>First</vt:lpstr>
      <vt:lpstr>Second</vt:lpstr>
      <vt:lpstr>Third</vt:lpstr>
      <vt:lpstr>Some extra tips</vt:lpstr>
      <vt:lpstr>So Remember</vt:lpstr>
    </vt:vector>
  </TitlesOfParts>
  <Company>CREC-MLC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 I'm Latia and I'm here to help on finding a Good prom date</dc:title>
  <dc:creator>Lenovo User</dc:creator>
  <cp:lastModifiedBy>Lenovo User</cp:lastModifiedBy>
  <cp:revision>5</cp:revision>
  <dcterms:created xsi:type="dcterms:W3CDTF">2011-04-06T14:05:15Z</dcterms:created>
  <dcterms:modified xsi:type="dcterms:W3CDTF">2011-04-06T15:04:53Z</dcterms:modified>
</cp:coreProperties>
</file>